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74" r:id="rId2"/>
    <p:sldId id="273" r:id="rId3"/>
    <p:sldId id="269" r:id="rId4"/>
    <p:sldId id="258" r:id="rId5"/>
    <p:sldId id="259" r:id="rId6"/>
    <p:sldId id="263" r:id="rId7"/>
    <p:sldId id="266" r:id="rId8"/>
    <p:sldId id="271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068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6" d="100"/>
          <a:sy n="76" d="100"/>
        </p:scale>
        <p:origin x="-121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E52C8-A5C4-47B6-8BF4-D45A018BBD5B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FBAF8-326A-4C98-A0BD-0B944BE72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5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AF8-326A-4C98-A0BD-0B944BE729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AF8-326A-4C98-A0BD-0B944BE729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11/24/2016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>
                <a:solidFill>
                  <a:prstClr val="white">
                    <a:shade val="50000"/>
                  </a:prstClr>
                </a:solidFill>
              </a:rPr>
              <a:t>মোঃ রফিকুল ইসলাম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B12-EE6A-431A-B84B-FFE5C6F3F4D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11/24/2016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>
                <a:solidFill>
                  <a:prstClr val="white">
                    <a:shade val="50000"/>
                  </a:prstClr>
                </a:solidFill>
              </a:rPr>
              <a:t>মোঃ রফিকুল ইসলাম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B12-EE6A-431A-B84B-FFE5C6F3F4D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11/24/2016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>
                <a:solidFill>
                  <a:prstClr val="white">
                    <a:shade val="50000"/>
                  </a:prstClr>
                </a:solidFill>
              </a:rPr>
              <a:t>মোঃ রফিকুল ইসলাম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B12-EE6A-431A-B84B-FFE5C6F3F4D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11/24/2016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>
                <a:solidFill>
                  <a:prstClr val="white">
                    <a:shade val="50000"/>
                  </a:prstClr>
                </a:solidFill>
              </a:rPr>
              <a:t>মোঃ রফিকুল ইসলাম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B12-EE6A-431A-B84B-FFE5C6F3F4D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11/24/2016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>
                <a:solidFill>
                  <a:prstClr val="white">
                    <a:shade val="50000"/>
                  </a:prstClr>
                </a:solidFill>
              </a:rPr>
              <a:t>মোঃ রফিকুল ইসলাম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5F2B12-EE6A-431A-B84B-FFE5C6F3F4D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11/24/2016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>
                <a:solidFill>
                  <a:prstClr val="white">
                    <a:shade val="50000"/>
                  </a:prstClr>
                </a:solidFill>
              </a:rPr>
              <a:t>মোঃ রফিকুল ইসলাম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B12-EE6A-431A-B84B-FFE5C6F3F4D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11/24/2016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>
                <a:solidFill>
                  <a:prstClr val="white">
                    <a:shade val="50000"/>
                  </a:prstClr>
                </a:solidFill>
              </a:rPr>
              <a:t>মোঃ রফিকুল ইসলাম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B12-EE6A-431A-B84B-FFE5C6F3F4D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11/24/2016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>
                <a:solidFill>
                  <a:prstClr val="white">
                    <a:shade val="50000"/>
                  </a:prstClr>
                </a:solidFill>
              </a:rPr>
              <a:t>মোঃ রফিকুল ইসলাম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B12-EE6A-431A-B84B-FFE5C6F3F4D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11/24/2016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>
                <a:solidFill>
                  <a:prstClr val="white">
                    <a:shade val="50000"/>
                  </a:prstClr>
                </a:solidFill>
              </a:rPr>
              <a:t>মোঃ রফিকুল ইসলাম</a:t>
            </a: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B12-EE6A-431A-B84B-FFE5C6F3F4D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28600" y="152400"/>
            <a:ext cx="8686800" cy="6553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11/24/2016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>
                <a:solidFill>
                  <a:prstClr val="white">
                    <a:shade val="50000"/>
                  </a:prstClr>
                </a:solidFill>
              </a:rPr>
              <a:t>মোঃ রফিকুল ইসলাম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B12-EE6A-431A-B84B-FFE5C6F3F4D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11/24/2016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>
                <a:solidFill>
                  <a:prstClr val="white">
                    <a:shade val="50000"/>
                  </a:prstClr>
                </a:solidFill>
              </a:rPr>
              <a:t>মোঃ রফিকুল ইসলাম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2B12-EE6A-431A-B84B-FFE5C6F3F4D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578442" y="4419600"/>
            <a:ext cx="5431958" cy="2305050"/>
          </a:xfrm>
        </p:spPr>
        <p:txBody>
          <a:bodyPr>
            <a:noAutofit/>
          </a:bodyPr>
          <a:lstStyle/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72174"/>
            <a:ext cx="3483442" cy="414742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18513" y="4267200"/>
            <a:ext cx="6580421" cy="260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en-US" sz="4800" dirty="0" err="1">
                <a:solidFill>
                  <a:prstClr val="white"/>
                </a:solidFill>
              </a:rPr>
              <a:t>মোছা</a:t>
            </a:r>
            <a:r>
              <a:rPr lang="en-US" sz="4800" dirty="0">
                <a:solidFill>
                  <a:prstClr val="white"/>
                </a:solidFill>
              </a:rPr>
              <a:t>: </a:t>
            </a:r>
            <a:r>
              <a:rPr lang="en-US" sz="4800" dirty="0" err="1">
                <a:solidFill>
                  <a:prstClr val="white"/>
                </a:solidFill>
              </a:rPr>
              <a:t>ফেরদৌসী</a:t>
            </a:r>
            <a:r>
              <a:rPr lang="en-US" sz="4800" dirty="0">
                <a:solidFill>
                  <a:prstClr val="white"/>
                </a:solidFill>
              </a:rPr>
              <a:t> </a:t>
            </a:r>
            <a:r>
              <a:rPr lang="en-US" sz="4800" dirty="0" err="1">
                <a:solidFill>
                  <a:prstClr val="white"/>
                </a:solidFill>
              </a:rPr>
              <a:t>আরা</a:t>
            </a:r>
            <a:r>
              <a:rPr lang="en-US" sz="4800" dirty="0">
                <a:solidFill>
                  <a:prstClr val="white"/>
                </a:solidFill>
              </a:rPr>
              <a:t> </a:t>
            </a:r>
            <a:r>
              <a:rPr lang="en-US" sz="4800" dirty="0" err="1">
                <a:solidFill>
                  <a:prstClr val="white"/>
                </a:solidFill>
              </a:rPr>
              <a:t>খাতুন</a:t>
            </a:r>
            <a:endParaRPr lang="en-US" sz="4800" dirty="0">
              <a:solidFill>
                <a:prstClr val="white"/>
              </a:solidFill>
            </a:endParaRPr>
          </a:p>
          <a:p>
            <a:pPr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en-US" sz="4800" dirty="0" err="1">
                <a:solidFill>
                  <a:prstClr val="white"/>
                </a:solidFill>
              </a:rPr>
              <a:t>সহকারী</a:t>
            </a:r>
            <a:r>
              <a:rPr lang="en-US" sz="4800" dirty="0">
                <a:solidFill>
                  <a:prstClr val="white"/>
                </a:solidFill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</a:rPr>
              <a:t>শিক্ষক</a:t>
            </a:r>
            <a:endParaRPr lang="en-US" sz="4800" dirty="0" smtClean="0">
              <a:solidFill>
                <a:prstClr val="white"/>
              </a:solidFill>
            </a:endParaRPr>
          </a:p>
          <a:p>
            <a:pPr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en-US" sz="4800" dirty="0" err="1" smtClean="0">
                <a:solidFill>
                  <a:prstClr val="white"/>
                </a:solidFill>
              </a:rPr>
              <a:t>মুন্সিগন্জ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</a:rPr>
              <a:t>একাডেমী</a:t>
            </a:r>
            <a:r>
              <a:rPr lang="en-US" sz="4800" dirty="0" smtClean="0">
                <a:solidFill>
                  <a:prstClr val="white"/>
                </a:solidFill>
              </a:rPr>
              <a:t>, </a:t>
            </a:r>
            <a:r>
              <a:rPr lang="en-US" sz="4800" dirty="0" err="1" smtClean="0">
                <a:solidFill>
                  <a:prstClr val="white"/>
                </a:solidFill>
              </a:rPr>
              <a:t>চুয়াডাংগা</a:t>
            </a:r>
            <a:r>
              <a:rPr lang="en-US" sz="4800" dirty="0" smtClean="0">
                <a:solidFill>
                  <a:prstClr val="white"/>
                </a:solidFill>
              </a:rPr>
              <a:t>।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840480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কাজঃ-</a:t>
            </a:r>
            <a:endParaRPr lang="en-US" sz="80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3622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 কী-বোর্ডের চিত্র অংকন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70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</a:t>
            </a:r>
            <a:r>
              <a:rPr lang="en-US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sz="115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Tulips-flowers-33551630-1024-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71600"/>
            <a:ext cx="86106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7828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609600"/>
            <a:ext cx="5943600" cy="30469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 smtClean="0">
              <a:solidFill>
                <a:srgbClr val="000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৭ম</a:t>
            </a:r>
            <a:endParaRPr lang="bn-BD" sz="3200" dirty="0" smtClean="0">
              <a:solidFill>
                <a:srgbClr val="000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- ২য়, </a:t>
            </a:r>
            <a:r>
              <a:rPr lang="bn-BD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-৮ ৯ </a:t>
            </a:r>
            <a:endParaRPr lang="bn-BD" sz="3200" dirty="0" smtClean="0">
              <a:solidFill>
                <a:srgbClr val="000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- ৪</a:t>
            </a:r>
            <a:r>
              <a:rPr lang="bn-BD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৫ মিনিট।</a:t>
            </a:r>
          </a:p>
          <a:p>
            <a:r>
              <a:rPr lang="bn-BD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১৪</a:t>
            </a:r>
            <a:r>
              <a:rPr lang="bn-BD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০৫</a:t>
            </a:r>
            <a:r>
              <a:rPr lang="bn-BD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/২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০১</a:t>
            </a:r>
            <a:r>
              <a:rPr lang="en-US" sz="3200" dirty="0" smtClean="0">
                <a:solidFill>
                  <a:srgbClr val="0000C0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3200" dirty="0">
              <a:solidFill>
                <a:srgbClr val="000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48768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ছবিতে আমরা কি দেখতে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পাচ্ছি?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04800"/>
            <a:ext cx="4800600" cy="447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271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21336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D4068F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6000" dirty="0">
              <a:solidFill>
                <a:srgbClr val="D4068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4384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D4068F"/>
                </a:solidFill>
                <a:latin typeface="Soner bangla"/>
              </a:rPr>
              <a:t>ইনপুট</a:t>
            </a:r>
            <a:r>
              <a:rPr lang="en-US" sz="5400" dirty="0" smtClean="0">
                <a:solidFill>
                  <a:srgbClr val="D4068F"/>
                </a:solidFill>
                <a:latin typeface="Soner bangla"/>
              </a:rPr>
              <a:t> ও </a:t>
            </a:r>
            <a:r>
              <a:rPr lang="en-US" sz="5400" dirty="0" err="1" smtClean="0">
                <a:solidFill>
                  <a:srgbClr val="D4068F"/>
                </a:solidFill>
                <a:latin typeface="Soner bangla"/>
              </a:rPr>
              <a:t>আউটপুট</a:t>
            </a:r>
            <a:r>
              <a:rPr lang="en-US" sz="5400" dirty="0" smtClean="0">
                <a:solidFill>
                  <a:srgbClr val="D4068F"/>
                </a:solidFill>
                <a:latin typeface="Soner bangla"/>
              </a:rPr>
              <a:t> </a:t>
            </a:r>
            <a:r>
              <a:rPr lang="en-US" sz="5400" dirty="0" err="1" smtClean="0">
                <a:solidFill>
                  <a:srgbClr val="D4068F"/>
                </a:solidFill>
                <a:latin typeface="Soner bangla"/>
              </a:rPr>
              <a:t>ডিভাইস</a:t>
            </a:r>
            <a:r>
              <a:rPr lang="en-US" sz="5400" dirty="0" smtClean="0">
                <a:solidFill>
                  <a:srgbClr val="D4068F"/>
                </a:solidFill>
                <a:latin typeface="Soner bangla"/>
              </a:rPr>
              <a:t> </a:t>
            </a:r>
            <a:endParaRPr lang="en-US" sz="5400" dirty="0">
              <a:solidFill>
                <a:srgbClr val="D4068F"/>
              </a:solidFill>
              <a:latin typeface="Soner bangla"/>
            </a:endParaRPr>
          </a:p>
        </p:txBody>
      </p:sp>
    </p:spTree>
    <p:extLst>
      <p:ext uri="{BB962C8B-B14F-4D97-AF65-F5344CB8AC3E}">
        <p14:creationId xmlns:p14="http://schemas.microsoft.com/office/powerpoint/2010/main" val="156666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143000"/>
            <a:ext cx="4208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492276"/>
            <a:ext cx="9185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০১। ভিডিও ক্যামেরা কি তা বল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০২।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কি-বোর্ড সর্ম্পকে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বিশ্লেষণ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০৩।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 বল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০৪।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স্বেকেনার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 বল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592922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4545" y="5939056"/>
            <a:ext cx="51192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ইনপুট হার্ডওয়্যার সমূহঃ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48000"/>
            <a:ext cx="2822173" cy="1828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5169351" cy="19052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57200"/>
            <a:ext cx="3200400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590800"/>
            <a:ext cx="3276600" cy="2438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4953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9503" y="220503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স্কেনার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2362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কী- বোর্ড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5029200"/>
            <a:ext cx="2959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 ক্যামেরা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62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60198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আউটপুট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হার্ডওয়্যার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সমূহঃ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0"/>
            <a:ext cx="3360193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0"/>
            <a:ext cx="3240667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4200"/>
            <a:ext cx="3870278" cy="21458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2438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2362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181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প্রজেক্টর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124200"/>
            <a:ext cx="3581400" cy="1752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72200" y="5105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প্লোটার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619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2120" y="1662750"/>
            <a:ext cx="5205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8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814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000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400" dirty="0" smtClean="0">
                <a:solidFill>
                  <a:srgbClr val="000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ইনপুট ও আউটপুট যন্ত্রের নাম লিখ।</a:t>
            </a:r>
            <a:endParaRPr lang="en-US" sz="4400" dirty="0">
              <a:solidFill>
                <a:srgbClr val="000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30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7438" y="296830"/>
            <a:ext cx="4392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মূল্যায়নঃ-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3806" y="2138706"/>
            <a:ext cx="77905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০১। কম্পিউটার কি? </a:t>
            </a:r>
          </a:p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০২। ইনপু্ট যন্ত্র কাকে  বলে?</a:t>
            </a:r>
          </a:p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০৩। আউটপুট যন্ত্র কাকে বলা হয়?</a:t>
            </a:r>
          </a:p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০৪। স্পিকার </a:t>
            </a:r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 ধরনের যন্ত্র? </a:t>
            </a:r>
          </a:p>
        </p:txBody>
      </p:sp>
    </p:spTree>
    <p:extLst>
      <p:ext uri="{BB962C8B-B14F-4D97-AF65-F5344CB8AC3E}">
        <p14:creationId xmlns:p14="http://schemas.microsoft.com/office/powerpoint/2010/main" val="30602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748</TotalTime>
  <Words>161</Words>
  <Application>Microsoft Office PowerPoint</Application>
  <PresentationFormat>On-screen Show (4:3)</PresentationFormat>
  <Paragraphs>84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SOHEL</dc:creator>
  <cp:lastModifiedBy>eeeeeeeeeeeeeeeeeeee</cp:lastModifiedBy>
  <cp:revision>287</cp:revision>
  <dcterms:created xsi:type="dcterms:W3CDTF">2006-08-16T00:00:00Z</dcterms:created>
  <dcterms:modified xsi:type="dcterms:W3CDTF">2016-11-25T08:13:21Z</dcterms:modified>
</cp:coreProperties>
</file>